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B478D6-CCC5-4BEC-AE4B-A0F2FBD8BB81}" v="2" dt="2023-03-29T14:07:16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uppi" userId="721ff3be-8d49-4393-9b45-0a13b1881b4f" providerId="ADAL" clId="{C3B478D6-CCC5-4BEC-AE4B-A0F2FBD8BB81}"/>
    <pc:docChg chg="undo redo custSel modSld">
      <pc:chgData name="Anna Kauppi" userId="721ff3be-8d49-4393-9b45-0a13b1881b4f" providerId="ADAL" clId="{C3B478D6-CCC5-4BEC-AE4B-A0F2FBD8BB81}" dt="2023-03-30T05:52:14.797" v="59" actId="207"/>
      <pc:docMkLst>
        <pc:docMk/>
      </pc:docMkLst>
      <pc:sldChg chg="addSp delSp modSp mod">
        <pc:chgData name="Anna Kauppi" userId="721ff3be-8d49-4393-9b45-0a13b1881b4f" providerId="ADAL" clId="{C3B478D6-CCC5-4BEC-AE4B-A0F2FBD8BB81}" dt="2023-03-30T05:52:14.797" v="59" actId="207"/>
        <pc:sldMkLst>
          <pc:docMk/>
          <pc:sldMk cId="958050953" sldId="256"/>
        </pc:sldMkLst>
        <pc:spChg chg="mod">
          <ac:chgData name="Anna Kauppi" userId="721ff3be-8d49-4393-9b45-0a13b1881b4f" providerId="ADAL" clId="{C3B478D6-CCC5-4BEC-AE4B-A0F2FBD8BB81}" dt="2023-03-29T08:29:01.710" v="52" actId="20577"/>
          <ac:spMkLst>
            <pc:docMk/>
            <pc:sldMk cId="958050953" sldId="256"/>
            <ac:spMk id="8" creationId="{84371443-0046-947A-1121-94FC91E2DD0D}"/>
          </ac:spMkLst>
        </pc:spChg>
        <pc:spChg chg="mod">
          <ac:chgData name="Anna Kauppi" userId="721ff3be-8d49-4393-9b45-0a13b1881b4f" providerId="ADAL" clId="{C3B478D6-CCC5-4BEC-AE4B-A0F2FBD8BB81}" dt="2023-03-30T05:52:14.797" v="59" actId="207"/>
          <ac:spMkLst>
            <pc:docMk/>
            <pc:sldMk cId="958050953" sldId="256"/>
            <ac:spMk id="9" creationId="{4F655FB8-4AC0-C8DD-7CA1-925049CAA66A}"/>
          </ac:spMkLst>
        </pc:spChg>
        <pc:picChg chg="add mod modCrop">
          <ac:chgData name="Anna Kauppi" userId="721ff3be-8d49-4393-9b45-0a13b1881b4f" providerId="ADAL" clId="{C3B478D6-CCC5-4BEC-AE4B-A0F2FBD8BB81}" dt="2023-03-29T14:09:11.788" v="57" actId="1076"/>
          <ac:picMkLst>
            <pc:docMk/>
            <pc:sldMk cId="958050953" sldId="256"/>
            <ac:picMk id="3" creationId="{F1DDBAC3-F568-867D-8B47-5B9E7E8874A2}"/>
          </ac:picMkLst>
        </pc:picChg>
        <pc:picChg chg="del">
          <ac:chgData name="Anna Kauppi" userId="721ff3be-8d49-4393-9b45-0a13b1881b4f" providerId="ADAL" clId="{C3B478D6-CCC5-4BEC-AE4B-A0F2FBD8BB81}" dt="2023-03-29T08:25:59.862" v="15" actId="478"/>
          <ac:picMkLst>
            <pc:docMk/>
            <pc:sldMk cId="958050953" sldId="256"/>
            <ac:picMk id="5" creationId="{53F24FE6-CB01-1035-98D7-B6749381FDF5}"/>
          </ac:picMkLst>
        </pc:picChg>
        <pc:cxnChg chg="add mod">
          <ac:chgData name="Anna Kauppi" userId="721ff3be-8d49-4393-9b45-0a13b1881b4f" providerId="ADAL" clId="{C3B478D6-CCC5-4BEC-AE4B-A0F2FBD8BB81}" dt="2023-03-29T14:07:16.183" v="54"/>
          <ac:cxnSpMkLst>
            <pc:docMk/>
            <pc:sldMk cId="958050953" sldId="256"/>
            <ac:cxnSpMk id="4" creationId="{0B644F36-5B73-7889-30DC-D27F289391A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5209C7-709C-BEE4-0F72-AE2C6141D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64657F-898D-EAFF-09F9-1471E9808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1AFCDF-98E2-B97E-5022-3A20D9F4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9EB570-D6BD-B880-EE6C-6E80CECB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C5F518-E28A-A534-E17F-E94D11FC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8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C37D98-C4B2-AFAA-03C8-A8FABC3F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8FB738-511F-89B7-4574-14FF30C36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1A272B-A495-FD3F-9495-5BA25BF8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EC4EE3-10F5-FBB3-7872-C14DAA60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70DED0-62D3-EDC8-914A-D47D8D8D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27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96889EF-FACC-B6CB-D749-0A976A3EC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2E322A5-818B-7D3D-1871-0A8F401F7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8CCBCA-5B31-8322-BA62-B18B1FE4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A2CA1-98DA-A3DD-78C9-B31FD3B9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6CC295-7CA0-9C0A-999A-E2FEFF9D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22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529EEB-C834-A1AE-6BBF-84EA9CEE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E073BC-987A-565C-225D-4786383D2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A18943-492D-D97D-FE23-F53EAA31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E07A72-7B15-FB89-A57A-A917213B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4F4A02-16A0-66C0-0212-D19F9F57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91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9A9589-9418-AAA2-049C-05EFD2B0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DF2FE4-C88F-11A2-777F-D22BDFB52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069F0C-C3E2-C9EF-9073-7D5762AD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021C98-1472-5E18-9837-D8142E03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E7C99C-6F65-D3FF-5363-178223E8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20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C8CFAA-7EC7-4436-74CF-19C859DC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5C8F27-7F05-DE72-F2D4-600E6192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886086-BB48-7479-AEFD-2684A74E6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FC065F-0FF5-B4AB-DC79-6E9A7668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E042AD-0EE1-EEBA-3C24-B33F3D0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81F760C-DEB9-2971-5F80-DC5A3E73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36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BDE030-D4E6-BC35-23B9-2BF09EF69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1CF83-1DCF-B1C1-5175-7F21F128A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F819518-0027-B3A8-DB82-C4A3F6699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2FC9151-B203-BC90-1B47-AEF548449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0F70672-98CB-2168-A7B3-86FF60DAA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9615C6-6CD1-D4F6-953C-1D797714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790E64-88DA-286B-60A6-CB7E31D4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6D81C4-5565-521C-46AB-81652BDA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58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BD1BFE-86B3-4C24-0D80-F25AE2DC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CDF468-CDE6-634C-5DB9-6C5C29FF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242088F-B096-319D-4B56-7762DFB4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E1F8441-4B80-1033-E22E-440E6E12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69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DC5645-FB1B-A40D-8FA2-859FD670B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11E7DF7-1740-FCF8-1852-811538EA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AC2E22-F2AF-C1F2-F77A-3CC3742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29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76FD80-1C71-DEDC-D4AE-5806BC5D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8EC0D5-7577-C313-6FA4-DF6CA89B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47B5894-CA02-423A-7CFB-EB20987C3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CBD859-D37F-91E0-0424-2C047A83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C5E9B3-DE3C-E9F1-ECE8-FAA0A069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697AAA-159A-ECA9-F648-3E5BEA72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41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7DAF41-92EA-851B-E843-AE2F834D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D7B8C0E-8DD2-2011-FB49-41075487B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8DEF0A-4253-10C7-1C2F-36E874BC2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15C8AC-DA31-EF7E-9D71-767B1806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54D1BC-781A-B932-B450-256A31ED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81B741-7288-DF11-600B-0B3AA0F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1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2D3E1E-CE0F-4336-89E8-E9F88C4F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69FF7E-A72A-1304-5DB7-05957A0DD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B07DA7-1448-158C-F705-E933165A2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009E-8AA0-4A1F-89D7-61D92CC87A1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2D209D-3D4B-0179-DE4D-B90F5EA0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1A30BF-7D38-B844-7B1E-510CA4B9D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FF16-EA14-453D-8F97-85F6F7295C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463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uva, joka sisältää kohteen logo&#10;&#10;Kuvaus luotu automaattisesti">
            <a:extLst>
              <a:ext uri="{FF2B5EF4-FFF2-40B4-BE49-F238E27FC236}">
                <a16:creationId xmlns:a16="http://schemas.microsoft.com/office/drawing/2014/main" id="{1275A547-0CCD-E60E-05F6-86F304EDC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85" y="693734"/>
            <a:ext cx="1132897" cy="248427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84371443-0046-947A-1121-94FC91E2DD0D}"/>
              </a:ext>
            </a:extLst>
          </p:cNvPr>
          <p:cNvSpPr txBox="1"/>
          <p:nvPr/>
        </p:nvSpPr>
        <p:spPr>
          <a:xfrm>
            <a:off x="744294" y="1059941"/>
            <a:ext cx="5402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>
                <a:solidFill>
                  <a:srgbClr val="007766"/>
                </a:solidFill>
                <a:latin typeface="Raleway" panose="020B0503030101060003" pitchFamily="34" charset="0"/>
              </a:rPr>
              <a:t>Metsien suojelu Suomessa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4F655FB8-4AC0-C8DD-7CA1-925049CAA66A}"/>
              </a:ext>
            </a:extLst>
          </p:cNvPr>
          <p:cNvSpPr txBox="1"/>
          <p:nvPr/>
        </p:nvSpPr>
        <p:spPr>
          <a:xfrm>
            <a:off x="843685" y="2216729"/>
            <a:ext cx="35229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Kuva kertoo metsä- ja kitumaan suojelun koko maassa (1 000 ha). Kaikkiaan metsä- ja </a:t>
            </a:r>
            <a:r>
              <a:rPr lang="fi-FI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kitumaata</a:t>
            </a: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 on Suomessa 22,8 miljoonaa hehtaaria (VMI 12/13).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Yhteensä metsä- ja </a:t>
            </a:r>
            <a:r>
              <a:rPr lang="fi-FI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kitumaata</a:t>
            </a: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 oli vuonna 2016 suojeltu 13,9 prosenttia ja vuonna 2022 yhteensä 14,8 prosenttia.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Suojelupinta-ala kasvoi vuodesta 2016 vuoteen 2022 yhteensä 194 000 hehtaaria.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Lähde: Luonnonvarakeskus (stat.luke.fi).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Julkaistu metsäalan forest.fi-verkkolehdessä. Päivitetty 29.3.2023.</a:t>
            </a:r>
          </a:p>
          <a:p>
            <a:endParaRPr lang="fi-FI" sz="1400" dirty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0"/>
            </a:endParaRPr>
          </a:p>
        </p:txBody>
      </p:sp>
      <p:pic>
        <p:nvPicPr>
          <p:cNvPr id="3" name="Kuva 2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F1DDBAC3-F568-867D-8B47-5B9E7E8874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8"/>
          <a:stretch/>
        </p:blipFill>
        <p:spPr>
          <a:xfrm>
            <a:off x="5106448" y="1874983"/>
            <a:ext cx="6498136" cy="4717436"/>
          </a:xfrm>
          <a:prstGeom prst="rect">
            <a:avLst/>
          </a:prstGeom>
        </p:spPr>
      </p:pic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0B644F36-5B73-7889-30DC-D27F289391A2}"/>
              </a:ext>
            </a:extLst>
          </p:cNvPr>
          <p:cNvCxnSpPr>
            <a:cxnSpLocks/>
          </p:cNvCxnSpPr>
          <p:nvPr/>
        </p:nvCxnSpPr>
        <p:spPr>
          <a:xfrm>
            <a:off x="843685" y="2216729"/>
            <a:ext cx="2222788" cy="0"/>
          </a:xfrm>
          <a:prstGeom prst="line">
            <a:avLst/>
          </a:prstGeom>
          <a:ln w="38100">
            <a:solidFill>
              <a:srgbClr val="0077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05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488A625457684D8DE755B4E607E54D" ma:contentTypeVersion="16" ma:contentTypeDescription="Luo uusi asiakirja." ma:contentTypeScope="" ma:versionID="b5f961db2793c46e78baef9d81256b75">
  <xsd:schema xmlns:xsd="http://www.w3.org/2001/XMLSchema" xmlns:xs="http://www.w3.org/2001/XMLSchema" xmlns:p="http://schemas.microsoft.com/office/2006/metadata/properties" xmlns:ns2="ac643d6d-9a99-457c-a17f-25e97df23e4d" xmlns:ns3="e0f181da-0107-4bd6-88eb-a52fa68bb083" xmlns:ns4="e317f0d8-e406-42ec-b28b-cd65114ad7fe" targetNamespace="http://schemas.microsoft.com/office/2006/metadata/properties" ma:root="true" ma:fieldsID="9501a58c712da8ef7e62e34698fbe52c" ns2:_="" ns3:_="" ns4:_="">
    <xsd:import namespace="ac643d6d-9a99-457c-a17f-25e97df23e4d"/>
    <xsd:import namespace="e0f181da-0107-4bd6-88eb-a52fa68bb083"/>
    <xsd:import namespace="e317f0d8-e406-42ec-b28b-cd65114a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3d6d-9a99-457c-a17f-25e97df23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b0d3b18b-44a9-496c-b90a-896a24bbd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181da-0107-4bd6-88eb-a52fa68bb0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7f0d8-e406-42ec-b28b-cd65114ad7f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f916c33-2638-4809-8109-6850cfebaf5c}" ma:internalName="TaxCatchAll" ma:showField="CatchAllData" ma:web="e317f0d8-e406-42ec-b28b-cd65114ad7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5CE48-87A1-4EEE-9CEB-DFC2B7F91E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4CFA44-B742-483B-BF5C-6326037AD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643d6d-9a99-457c-a17f-25e97df23e4d"/>
    <ds:schemaRef ds:uri="e0f181da-0107-4bd6-88eb-a52fa68bb083"/>
    <ds:schemaRef ds:uri="e317f0d8-e406-42ec-b28b-cd65114a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76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Anna Kauppi</dc:creator>
  <cp:lastModifiedBy>Anna Kauppi</cp:lastModifiedBy>
  <cp:revision>2</cp:revision>
  <dcterms:created xsi:type="dcterms:W3CDTF">2023-03-29T06:55:06Z</dcterms:created>
  <dcterms:modified xsi:type="dcterms:W3CDTF">2023-03-30T05:52:21Z</dcterms:modified>
</cp:coreProperties>
</file>